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89" r:id="rId4"/>
    <p:sldId id="293" r:id="rId5"/>
    <p:sldId id="295" r:id="rId6"/>
    <p:sldId id="297" r:id="rId7"/>
    <p:sldId id="298" r:id="rId8"/>
    <p:sldId id="299" r:id="rId9"/>
    <p:sldId id="300" r:id="rId10"/>
    <p:sldId id="301" r:id="rId11"/>
    <p:sldId id="292" r:id="rId12"/>
    <p:sldId id="291" r:id="rId13"/>
    <p:sldId id="283" r:id="rId14"/>
    <p:sldId id="284" r:id="rId15"/>
    <p:sldId id="285" r:id="rId16"/>
    <p:sldId id="288" r:id="rId17"/>
    <p:sldId id="276" r:id="rId18"/>
    <p:sldId id="279" r:id="rId19"/>
    <p:sldId id="278" r:id="rId20"/>
    <p:sldId id="280" r:id="rId21"/>
    <p:sldId id="282" r:id="rId22"/>
    <p:sldId id="268" r:id="rId23"/>
    <p:sldId id="267" r:id="rId24"/>
    <p:sldId id="266" r:id="rId25"/>
    <p:sldId id="265" r:id="rId26"/>
    <p:sldId id="258" r:id="rId27"/>
    <p:sldId id="263" r:id="rId28"/>
    <p:sldId id="264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8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83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122.png"/><Relationship Id="rId5" Type="http://schemas.openxmlformats.org/officeDocument/2006/relationships/image" Target="../media/image86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8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image" Target="../media/image5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176.png"/><Relationship Id="rId10" Type="http://schemas.openxmlformats.org/officeDocument/2006/relationships/image" Target="../media/image180.png"/><Relationship Id="rId4" Type="http://schemas.openxmlformats.org/officeDocument/2006/relationships/image" Target="../media/image175.png"/><Relationship Id="rId9" Type="http://schemas.openxmlformats.org/officeDocument/2006/relationships/image" Target="../media/image1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4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84.png"/><Relationship Id="rId21" Type="http://schemas.openxmlformats.org/officeDocument/2006/relationships/image" Target="../media/image11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image" Target="../media/image83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107.png"/><Relationship Id="rId5" Type="http://schemas.openxmlformats.org/officeDocument/2006/relationships/image" Target="../media/image86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85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A8224D-00DB-2124-F1C0-4BF014B241D9}"/>
              </a:ext>
            </a:extLst>
          </p:cNvPr>
          <p:cNvGrpSpPr/>
          <p:nvPr/>
        </p:nvGrpSpPr>
        <p:grpSpPr>
          <a:xfrm>
            <a:off x="7606151" y="512916"/>
            <a:ext cx="3067844" cy="2146215"/>
            <a:chOff x="7606151" y="512916"/>
            <a:chExt cx="3067844" cy="214621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F039BDE-0C3E-E30D-86E6-F529A5F98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4777" y="512916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B697845A-5A09-1750-FD06-D108DE62F8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716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189C5-BF9E-93D4-3155-2F8599450D2F}"/>
              </a:ext>
            </a:extLst>
          </p:cNvPr>
          <p:cNvGrpSpPr/>
          <p:nvPr/>
        </p:nvGrpSpPr>
        <p:grpSpPr>
          <a:xfrm>
            <a:off x="6207613" y="2626946"/>
            <a:ext cx="3067844" cy="2125767"/>
            <a:chOff x="6264403" y="2750748"/>
            <a:chExt cx="3067844" cy="2125767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89CB189-508A-2257-B9DD-76F7658A0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7507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F42B0756-8F95-29BD-D6ED-E878446D9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902783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66C273-FD8C-B998-B0B3-B2D74F65D34C}"/>
              </a:ext>
            </a:extLst>
          </p:cNvPr>
          <p:cNvGrpSpPr/>
          <p:nvPr/>
        </p:nvGrpSpPr>
        <p:grpSpPr>
          <a:xfrm>
            <a:off x="6185981" y="4663089"/>
            <a:ext cx="3067844" cy="2156633"/>
            <a:chOff x="6264403" y="4724480"/>
            <a:chExt cx="3067844" cy="2156633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1BE0C61-E4E8-DD96-362F-07D93C7F8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72448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E9DE952-A5A4-D15B-F271-E5C6BA65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8791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6EA1AA-2764-623A-9794-9FF6772C0888}"/>
              </a:ext>
            </a:extLst>
          </p:cNvPr>
          <p:cNvGrpSpPr/>
          <p:nvPr/>
        </p:nvGrpSpPr>
        <p:grpSpPr>
          <a:xfrm>
            <a:off x="9026321" y="2519128"/>
            <a:ext cx="3067844" cy="2142305"/>
            <a:chOff x="9026321" y="2519128"/>
            <a:chExt cx="3067844" cy="214230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48885E6-E646-2902-E66F-CF89FFA067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7953" y="2519128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02ADE0E6-85DF-9591-1C8E-BCB77ACB98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5946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C81777-278C-EE76-A40E-3047BC76BA98}"/>
              </a:ext>
            </a:extLst>
          </p:cNvPr>
          <p:cNvGrpSpPr/>
          <p:nvPr/>
        </p:nvGrpSpPr>
        <p:grpSpPr>
          <a:xfrm>
            <a:off x="9105435" y="4685888"/>
            <a:ext cx="3067844" cy="2133833"/>
            <a:chOff x="9105435" y="4685888"/>
            <a:chExt cx="3067844" cy="2133833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B6B3238-1843-4A24-42D5-1E4490F49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68588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031207E8-9DAF-CDCB-2E0A-ED8010307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1775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9C16A0B-7258-DEBF-7A06-E2AA5BAC929B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  x170        x145       x130      x120    x100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71AC12AE-2777-C036-89EB-05D8FF4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8" y="1278213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3C2F543-3C9D-AB68-EA90-EBFC8D8B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0" y="1290004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53700-E3C2-1CA6-E2A8-764156D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332078"/>
            <a:ext cx="2037316" cy="30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82B6FB-83FB-8DB2-AE2B-F280958E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63" y="1271382"/>
            <a:ext cx="2256279" cy="3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2EF99-4FA7-688F-91E5-FA06F21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" y="1478380"/>
            <a:ext cx="2678461" cy="2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1C85B7-81FF-C4F9-F3C5-FBCFC06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9" y="4403937"/>
            <a:ext cx="3050129" cy="23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9485-06FF-5285-A08C-475B2C70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79" y="1250826"/>
            <a:ext cx="1815621" cy="31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611366-C70E-8F23-0C01-1420787E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9" y="4860898"/>
            <a:ext cx="1751321" cy="14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F37D5B7-74B7-6D2B-46CE-F0F8523A4064}"/>
              </a:ext>
            </a:extLst>
          </p:cNvPr>
          <p:cNvGrpSpPr/>
          <p:nvPr/>
        </p:nvGrpSpPr>
        <p:grpSpPr>
          <a:xfrm>
            <a:off x="7444413" y="216445"/>
            <a:ext cx="3100324" cy="2569696"/>
            <a:chOff x="7444413" y="216445"/>
            <a:chExt cx="3100324" cy="256969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D5B897-5F96-30B3-8848-CF05AB0B2F7B}"/>
                </a:ext>
              </a:extLst>
            </p:cNvPr>
            <p:cNvGrpSpPr/>
            <p:nvPr/>
          </p:nvGrpSpPr>
          <p:grpSpPr>
            <a:xfrm>
              <a:off x="7444413" y="216445"/>
              <a:ext cx="3100324" cy="2440140"/>
              <a:chOff x="7601733" y="352386"/>
              <a:chExt cx="3100324" cy="2440140"/>
            </a:xfrm>
          </p:grpSpPr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679A1D9C-9C8A-AECB-72C7-3F99BC657B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733" y="352386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9FE7E8DF-02B3-05FE-64DF-BDE7A23989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733" y="540211"/>
                <a:ext cx="3100324" cy="21239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E2A0D03-61A4-812E-37FB-04A12722C8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9765" y="728027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36" name="Picture 16">
              <a:extLst>
                <a:ext uri="{FF2B5EF4-FFF2-40B4-BE49-F238E27FC236}">
                  <a16:creationId xmlns:a16="http://schemas.microsoft.com/office/drawing/2014/main" id="{18BE952B-A74E-EE24-805A-F005A63C0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834" y="74634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67E067-3FB9-66CE-1EC7-582AFF1E184D}"/>
              </a:ext>
            </a:extLst>
          </p:cNvPr>
          <p:cNvGrpSpPr/>
          <p:nvPr/>
        </p:nvGrpSpPr>
        <p:grpSpPr>
          <a:xfrm>
            <a:off x="6176538" y="2496140"/>
            <a:ext cx="3019895" cy="2556897"/>
            <a:chOff x="6176538" y="2496140"/>
            <a:chExt cx="3019895" cy="25568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FE847D-4F14-3C31-041F-FF9D68E9A6D3}"/>
                </a:ext>
              </a:extLst>
            </p:cNvPr>
            <p:cNvGrpSpPr/>
            <p:nvPr/>
          </p:nvGrpSpPr>
          <p:grpSpPr>
            <a:xfrm>
              <a:off x="6182832" y="2496140"/>
              <a:ext cx="3013601" cy="2382195"/>
              <a:chOff x="6182832" y="2496140"/>
              <a:chExt cx="3013601" cy="2382195"/>
            </a:xfrm>
          </p:grpSpPr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486CCD9A-E92A-E184-DC6D-A9501012A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2832" y="2496140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6AF4D06D-2366-D518-419A-CDD26E20B2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2832" y="2661785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0BF47458-5739-BFB2-32D7-74BD01C3D1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1847" y="2838542"/>
                <a:ext cx="2977537" cy="2039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38" name="Picture 18">
              <a:extLst>
                <a:ext uri="{FF2B5EF4-FFF2-40B4-BE49-F238E27FC236}">
                  <a16:creationId xmlns:a16="http://schemas.microsoft.com/office/drawing/2014/main" id="{AD15E489-2427-6BBA-F126-4FE03A31B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6538" y="3013245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A0E629-E29B-F2CE-6AA6-0CE689BCD5FB}"/>
              </a:ext>
            </a:extLst>
          </p:cNvPr>
          <p:cNvGrpSpPr/>
          <p:nvPr/>
        </p:nvGrpSpPr>
        <p:grpSpPr>
          <a:xfrm>
            <a:off x="9035070" y="2594826"/>
            <a:ext cx="3049866" cy="2517001"/>
            <a:chOff x="9035070" y="2594826"/>
            <a:chExt cx="3049866" cy="2517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21C3150-9023-F97B-C7D7-7D1D43EED307}"/>
                </a:ext>
              </a:extLst>
            </p:cNvPr>
            <p:cNvGrpSpPr/>
            <p:nvPr/>
          </p:nvGrpSpPr>
          <p:grpSpPr>
            <a:xfrm>
              <a:off x="9055970" y="2594826"/>
              <a:ext cx="3028966" cy="2357351"/>
              <a:chOff x="9057531" y="2512295"/>
              <a:chExt cx="3028966" cy="2357351"/>
            </a:xfrm>
          </p:grpSpPr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8050FF1C-EE31-BC83-AF5B-4E6B7D6C13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2897" y="2512295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99A50FCB-83B0-3680-6F2A-DA14662FDD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1336" y="2672501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DA05AA4D-FE5F-ED68-360F-77600BDE2F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7531" y="2829854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34" name="Picture 14">
              <a:extLst>
                <a:ext uri="{FF2B5EF4-FFF2-40B4-BE49-F238E27FC236}">
                  <a16:creationId xmlns:a16="http://schemas.microsoft.com/office/drawing/2014/main" id="{5D66DBB9-4141-EAAA-F685-1D3EFA6F7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070" y="3072035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E92F0-48B8-41AC-7528-94FF3DD64FB0}"/>
              </a:ext>
            </a:extLst>
          </p:cNvPr>
          <p:cNvGrpSpPr/>
          <p:nvPr/>
        </p:nvGrpSpPr>
        <p:grpSpPr>
          <a:xfrm>
            <a:off x="9084561" y="4695654"/>
            <a:ext cx="3021275" cy="2533073"/>
            <a:chOff x="9084561" y="4695654"/>
            <a:chExt cx="3021275" cy="253307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D80909E-E68A-277B-46F5-AF7A82992749}"/>
                </a:ext>
              </a:extLst>
            </p:cNvPr>
            <p:cNvGrpSpPr/>
            <p:nvPr/>
          </p:nvGrpSpPr>
          <p:grpSpPr>
            <a:xfrm>
              <a:off x="9087017" y="4695654"/>
              <a:ext cx="3018819" cy="2391883"/>
              <a:chOff x="9087017" y="4695654"/>
              <a:chExt cx="3018819" cy="2391883"/>
            </a:xfrm>
          </p:grpSpPr>
          <p:pic>
            <p:nvPicPr>
              <p:cNvPr id="1046" name="Picture 22">
                <a:extLst>
                  <a:ext uri="{FF2B5EF4-FFF2-40B4-BE49-F238E27FC236}">
                    <a16:creationId xmlns:a16="http://schemas.microsoft.com/office/drawing/2014/main" id="{4930A343-4DDE-77B2-1AEA-27E1CF994D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7401" y="4695654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8" name="Picture 12">
                <a:extLst>
                  <a:ext uri="{FF2B5EF4-FFF2-40B4-BE49-F238E27FC236}">
                    <a16:creationId xmlns:a16="http://schemas.microsoft.com/office/drawing/2014/main" id="{417B6B01-AECA-71A7-7D67-977EABA6E3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2236" y="4854484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10">
                <a:extLst>
                  <a:ext uri="{FF2B5EF4-FFF2-40B4-BE49-F238E27FC236}">
                    <a16:creationId xmlns:a16="http://schemas.microsoft.com/office/drawing/2014/main" id="{678EC2BA-81F4-862B-A23C-F68E33EF6A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7017" y="5023038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32" name="Picture 12">
              <a:extLst>
                <a:ext uri="{FF2B5EF4-FFF2-40B4-BE49-F238E27FC236}">
                  <a16:creationId xmlns:a16="http://schemas.microsoft.com/office/drawing/2014/main" id="{8CA0ED7F-5878-8DFA-8E93-73C4714149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4561" y="5164228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D46595-3437-F74E-BE5E-CE663DDCCE86}"/>
              </a:ext>
            </a:extLst>
          </p:cNvPr>
          <p:cNvGrpSpPr/>
          <p:nvPr/>
        </p:nvGrpSpPr>
        <p:grpSpPr>
          <a:xfrm>
            <a:off x="6163014" y="4728096"/>
            <a:ext cx="3015385" cy="2505534"/>
            <a:chOff x="6163014" y="4728096"/>
            <a:chExt cx="3015385" cy="250553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205BD1-5218-5487-2DD5-FE7D3ABDF9AC}"/>
                </a:ext>
              </a:extLst>
            </p:cNvPr>
            <p:cNvGrpSpPr/>
            <p:nvPr/>
          </p:nvGrpSpPr>
          <p:grpSpPr>
            <a:xfrm>
              <a:off x="6163014" y="4728096"/>
              <a:ext cx="3015385" cy="2349536"/>
              <a:chOff x="6163014" y="4728096"/>
              <a:chExt cx="3015385" cy="2349536"/>
            </a:xfrm>
          </p:grpSpPr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422A67A1-1584-784B-30F3-7047F616E6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4798" y="4728096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C74F5E28-46C8-BD83-31A5-BC4749FB7A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2832" y="4883303"/>
                <a:ext cx="2888504" cy="197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030F9066-6F26-2B09-740E-D95FB6F772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14" y="5037840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40" name="Picture 20">
              <a:extLst>
                <a:ext uri="{FF2B5EF4-FFF2-40B4-BE49-F238E27FC236}">
                  <a16:creationId xmlns:a16="http://schemas.microsoft.com/office/drawing/2014/main" id="{F2AE4B39-05CA-0D78-23D2-37BE72657A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014" y="5193838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B6C775-B130-025A-1E9A-F929B2299A13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31540B6-6A74-D070-CB59-58BCEFF41355}"/>
              </a:ext>
            </a:extLst>
          </p:cNvPr>
          <p:cNvGrpSpPr/>
          <p:nvPr/>
        </p:nvGrpSpPr>
        <p:grpSpPr>
          <a:xfrm>
            <a:off x="6271792" y="4505567"/>
            <a:ext cx="3032548" cy="2701548"/>
            <a:chOff x="6271792" y="4505567"/>
            <a:chExt cx="3032548" cy="270154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E8EB135-05CB-3111-7B43-BBC76EC6C907}"/>
                </a:ext>
              </a:extLst>
            </p:cNvPr>
            <p:cNvGrpSpPr/>
            <p:nvPr/>
          </p:nvGrpSpPr>
          <p:grpSpPr>
            <a:xfrm>
              <a:off x="6283258" y="4505567"/>
              <a:ext cx="3021082" cy="2554001"/>
              <a:chOff x="6283258" y="4515092"/>
              <a:chExt cx="3021082" cy="2554001"/>
            </a:xfrm>
          </p:grpSpPr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EE76052D-B445-682E-CB8C-CA2AB34EEB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4601" y="4515092"/>
                <a:ext cx="2877940" cy="2001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0">
                <a:extLst>
                  <a:ext uri="{FF2B5EF4-FFF2-40B4-BE49-F238E27FC236}">
                    <a16:creationId xmlns:a16="http://schemas.microsoft.com/office/drawing/2014/main" id="{0210BBF1-D08A-5E12-638D-3ABDFCA205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5692" y="4674835"/>
                <a:ext cx="3003549" cy="2088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3B326D0B-143C-8483-F70E-E449CB1FF7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3258" y="4838679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C2C1C432-92DF-A705-4B6F-4E7C082821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0737" y="5004592"/>
                <a:ext cx="3013603" cy="2064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F7DB2DBD-CBD9-3F0E-FF2A-EFF3C88693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1792" y="5142615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5CC512-BFCC-3B6C-6C87-BC6E787FDAAE}"/>
              </a:ext>
            </a:extLst>
          </p:cNvPr>
          <p:cNvGrpSpPr/>
          <p:nvPr/>
        </p:nvGrpSpPr>
        <p:grpSpPr>
          <a:xfrm>
            <a:off x="6248701" y="2209036"/>
            <a:ext cx="3024427" cy="2675760"/>
            <a:chOff x="6279278" y="2206191"/>
            <a:chExt cx="3024427" cy="267576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92AF73E-54D4-B75D-B717-3C9C5BDC7A9A}"/>
                </a:ext>
              </a:extLst>
            </p:cNvPr>
            <p:cNvGrpSpPr/>
            <p:nvPr/>
          </p:nvGrpSpPr>
          <p:grpSpPr>
            <a:xfrm>
              <a:off x="6279278" y="2206191"/>
              <a:ext cx="3017582" cy="2504890"/>
              <a:chOff x="6279278" y="2234766"/>
              <a:chExt cx="3017582" cy="2504890"/>
            </a:xfrm>
          </p:grpSpPr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68812EB7-DFF5-40D0-B201-D4B75D88B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7740" y="2234766"/>
                <a:ext cx="2783049" cy="1935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8">
                <a:extLst>
                  <a:ext uri="{FF2B5EF4-FFF2-40B4-BE49-F238E27FC236}">
                    <a16:creationId xmlns:a16="http://schemas.microsoft.com/office/drawing/2014/main" id="{5312968A-C888-1530-54AD-F3EED0F4A3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9278" y="2360913"/>
                <a:ext cx="2968986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EB1710A7-D273-F6E2-CC5B-BEF9BA5783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3257" y="2518726"/>
                <a:ext cx="3013603" cy="2064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5D9BB651-C483-9D58-B816-538F5A00E4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3257" y="2675156"/>
                <a:ext cx="3013603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8065E0FE-CC05-52E9-9F90-DCC81ECFF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0103" y="281745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9C55E3-0E48-BA35-764A-8ADAC7FAB9E3}"/>
              </a:ext>
            </a:extLst>
          </p:cNvPr>
          <p:cNvGrpSpPr/>
          <p:nvPr/>
        </p:nvGrpSpPr>
        <p:grpSpPr>
          <a:xfrm>
            <a:off x="8085439" y="-273665"/>
            <a:ext cx="3082018" cy="2708985"/>
            <a:chOff x="8085439" y="-273665"/>
            <a:chExt cx="3082018" cy="27089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2AF5BDC-FB4B-5253-7796-C46169634249}"/>
                </a:ext>
              </a:extLst>
            </p:cNvPr>
            <p:cNvGrpSpPr/>
            <p:nvPr/>
          </p:nvGrpSpPr>
          <p:grpSpPr>
            <a:xfrm>
              <a:off x="8085439" y="-273665"/>
              <a:ext cx="3082018" cy="2554285"/>
              <a:chOff x="8085439" y="-273665"/>
              <a:chExt cx="3082018" cy="2554285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4CD13DD-BAC3-3FC4-43CD-696D9051FA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5439" y="-273665"/>
                <a:ext cx="3082018" cy="2143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F57F01C2-94A8-047B-3AFE-42F232FCA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13125" y="-101200"/>
                <a:ext cx="3013602" cy="20955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31AB7B5E-BEE0-56F4-FD8B-E853E7BB52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3559" y="65939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2">
                <a:extLst>
                  <a:ext uri="{FF2B5EF4-FFF2-40B4-BE49-F238E27FC236}">
                    <a16:creationId xmlns:a16="http://schemas.microsoft.com/office/drawing/2014/main" id="{411682FC-4BB1-33C1-BAB7-FFCBB5F03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40811" y="216120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C587784D-BF99-D883-09B2-806AF83D5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8707" y="370820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0FCDCA-5459-2A6E-B90E-9E78AC6D6C2E}"/>
              </a:ext>
            </a:extLst>
          </p:cNvPr>
          <p:cNvGrpSpPr/>
          <p:nvPr/>
        </p:nvGrpSpPr>
        <p:grpSpPr>
          <a:xfrm>
            <a:off x="9194682" y="2223305"/>
            <a:ext cx="3028475" cy="2708611"/>
            <a:chOff x="9194682" y="2223305"/>
            <a:chExt cx="3028475" cy="27086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BA6F46F-6E80-A896-180B-9F677B099757}"/>
                </a:ext>
              </a:extLst>
            </p:cNvPr>
            <p:cNvGrpSpPr/>
            <p:nvPr/>
          </p:nvGrpSpPr>
          <p:grpSpPr>
            <a:xfrm>
              <a:off x="9194682" y="2223305"/>
              <a:ext cx="3028475" cy="2538559"/>
              <a:chOff x="9172278" y="2173838"/>
              <a:chExt cx="3028475" cy="2538559"/>
            </a:xfrm>
          </p:grpSpPr>
          <p:pic>
            <p:nvPicPr>
              <p:cNvPr id="2060" name="Picture 12">
                <a:extLst>
                  <a:ext uri="{FF2B5EF4-FFF2-40B4-BE49-F238E27FC236}">
                    <a16:creationId xmlns:a16="http://schemas.microsoft.com/office/drawing/2014/main" id="{A0529E99-C6D5-771A-970B-EE66EB684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4383" y="2173838"/>
                <a:ext cx="2783049" cy="1935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C0D91DA-242C-C3ED-3E00-3683B6CD27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72278" y="2331171"/>
                <a:ext cx="3013602" cy="20955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A712A5D6-F0E4-0856-BF8C-9A26229008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7151" y="2484259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8">
                <a:extLst>
                  <a:ext uri="{FF2B5EF4-FFF2-40B4-BE49-F238E27FC236}">
                    <a16:creationId xmlns:a16="http://schemas.microsoft.com/office/drawing/2014/main" id="{2476528B-B3FD-FF3B-C363-A84EE72518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3095" y="264789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72EFF95E-9091-058D-1EFA-8EAB7DA2F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263" y="2867416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12EF57-3FA6-957D-E541-BAD36F221178}"/>
              </a:ext>
            </a:extLst>
          </p:cNvPr>
          <p:cNvGrpSpPr/>
          <p:nvPr/>
        </p:nvGrpSpPr>
        <p:grpSpPr>
          <a:xfrm>
            <a:off x="9217903" y="4567192"/>
            <a:ext cx="3031109" cy="2657037"/>
            <a:chOff x="9217903" y="4567192"/>
            <a:chExt cx="3031109" cy="265703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AF5B275-E70E-38BB-16E0-7EF5C66F4B32}"/>
                </a:ext>
              </a:extLst>
            </p:cNvPr>
            <p:cNvGrpSpPr/>
            <p:nvPr/>
          </p:nvGrpSpPr>
          <p:grpSpPr>
            <a:xfrm>
              <a:off x="9217903" y="4567192"/>
              <a:ext cx="3031109" cy="2493258"/>
              <a:chOff x="9217903" y="4557667"/>
              <a:chExt cx="3031109" cy="2493258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4D24EDC8-9D30-DC09-C3FA-63C934646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7903" y="4557667"/>
                <a:ext cx="3022181" cy="2101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14CCAA27-2B40-112A-D5E0-B614197A70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57204" y="4692714"/>
                <a:ext cx="2708696" cy="1883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7BE8FBB8-D5ED-A1EE-2B5F-F2FADE1250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5409" y="4834830"/>
                <a:ext cx="3013603" cy="2064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C7948D6-EF93-595F-7426-E98F825B69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9209" y="4986425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6D5B039F-00D6-3756-6978-1655FF96F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6787" y="5159729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4957795-2CD4-6B95-4FF6-B7CEECCEAC9E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170826C-C2B4-00F7-CDB2-F3DD841F04A3}"/>
              </a:ext>
            </a:extLst>
          </p:cNvPr>
          <p:cNvGrpSpPr/>
          <p:nvPr/>
        </p:nvGrpSpPr>
        <p:grpSpPr>
          <a:xfrm>
            <a:off x="7711539" y="86318"/>
            <a:ext cx="3105950" cy="2309287"/>
            <a:chOff x="7648310" y="171976"/>
            <a:chExt cx="3105950" cy="230928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4A35FB-22D7-A7B3-1634-A42993543E2B}"/>
                </a:ext>
              </a:extLst>
            </p:cNvPr>
            <p:cNvGrpSpPr/>
            <p:nvPr/>
          </p:nvGrpSpPr>
          <p:grpSpPr>
            <a:xfrm>
              <a:off x="7648310" y="171976"/>
              <a:ext cx="3105950" cy="2193453"/>
              <a:chOff x="7578929" y="775698"/>
              <a:chExt cx="3105950" cy="2193453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BF812381-66F9-3F2D-95E2-8ECCB2A9BA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0278" y="775698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BCE881F8-EF4C-5451-6AFE-EBAC43E03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8929" y="913327"/>
                <a:ext cx="3105950" cy="20558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6BFB1B1-3CEE-B8FC-5CB1-3CFF65251F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9659" y="479298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29C3B46-1E42-11CC-517E-C48AC106D8EB}"/>
              </a:ext>
            </a:extLst>
          </p:cNvPr>
          <p:cNvGrpSpPr/>
          <p:nvPr/>
        </p:nvGrpSpPr>
        <p:grpSpPr>
          <a:xfrm>
            <a:off x="9124703" y="2330407"/>
            <a:ext cx="3029308" cy="2281857"/>
            <a:chOff x="9131777" y="2365429"/>
            <a:chExt cx="3029308" cy="22818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1E1803-7FCF-66A7-4F9E-03DB8755B69D}"/>
                </a:ext>
              </a:extLst>
            </p:cNvPr>
            <p:cNvGrpSpPr/>
            <p:nvPr/>
          </p:nvGrpSpPr>
          <p:grpSpPr>
            <a:xfrm>
              <a:off x="9131777" y="2365429"/>
              <a:ext cx="3029308" cy="2140254"/>
              <a:chOff x="9210248" y="2575462"/>
              <a:chExt cx="3029308" cy="2140254"/>
            </a:xfrm>
          </p:grpSpPr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551A3F25-9BA2-C70C-C204-B63131EA75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4976" y="257546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7B248A61-F809-98E7-4018-411E3F1954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0248" y="2713751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2052CB1-E9A6-4561-7507-290902476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1777" y="264532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2C6AC0-AED6-7D89-CB14-99B471D04E01}"/>
              </a:ext>
            </a:extLst>
          </p:cNvPr>
          <p:cNvGrpSpPr/>
          <p:nvPr/>
        </p:nvGrpSpPr>
        <p:grpSpPr>
          <a:xfrm>
            <a:off x="9129431" y="4572706"/>
            <a:ext cx="3024582" cy="2285294"/>
            <a:chOff x="9147195" y="4683096"/>
            <a:chExt cx="3024582" cy="22852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97FD809-4A2C-4D98-965C-EC8EE2AA9F49}"/>
                </a:ext>
              </a:extLst>
            </p:cNvPr>
            <p:cNvGrpSpPr/>
            <p:nvPr/>
          </p:nvGrpSpPr>
          <p:grpSpPr>
            <a:xfrm>
              <a:off x="9147196" y="4683096"/>
              <a:ext cx="3024581" cy="2140254"/>
              <a:chOff x="9147196" y="4683096"/>
              <a:chExt cx="3024581" cy="2140254"/>
            </a:xfrm>
          </p:grpSpPr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D4869BC6-5E18-2E69-A32D-E582653D7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7196" y="4683096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4D761069-70D0-A6C4-E770-E156F95F09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7197" y="4821385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B625BE5-85D9-C35C-D171-5F67EF34B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7195" y="4966425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2FB995-9640-98E3-C6F3-A9B4B47D0189}"/>
              </a:ext>
            </a:extLst>
          </p:cNvPr>
          <p:cNvGrpSpPr/>
          <p:nvPr/>
        </p:nvGrpSpPr>
        <p:grpSpPr>
          <a:xfrm>
            <a:off x="6257713" y="2353800"/>
            <a:ext cx="3050151" cy="2291353"/>
            <a:chOff x="6257713" y="2353800"/>
            <a:chExt cx="3050151" cy="229135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A5A746-D7CD-B6CA-0E07-84F6F40C4559}"/>
                </a:ext>
              </a:extLst>
            </p:cNvPr>
            <p:cNvGrpSpPr/>
            <p:nvPr/>
          </p:nvGrpSpPr>
          <p:grpSpPr>
            <a:xfrm>
              <a:off x="6263061" y="2353800"/>
              <a:ext cx="3044803" cy="2156357"/>
              <a:chOff x="6251595" y="2556915"/>
              <a:chExt cx="3044803" cy="2156357"/>
            </a:xfrm>
          </p:grpSpPr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B34C4F9C-C442-F47A-F01B-9F653CD733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1818" y="2556915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644D4B82-4BBA-3426-6785-8FAC6D1FB1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1595" y="271130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226A7F5-9711-F6FC-1BE6-E693B1887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7713" y="2643187"/>
              <a:ext cx="3024581" cy="200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1F0271-595C-7FB3-F1BB-E314D8FA2EBA}"/>
              </a:ext>
            </a:extLst>
          </p:cNvPr>
          <p:cNvGrpSpPr/>
          <p:nvPr/>
        </p:nvGrpSpPr>
        <p:grpSpPr>
          <a:xfrm>
            <a:off x="6257712" y="4637574"/>
            <a:ext cx="3035276" cy="2284467"/>
            <a:chOff x="6257712" y="4637574"/>
            <a:chExt cx="3035276" cy="228446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3651AB4-C7C2-B4A8-910A-FDEF766EE454}"/>
                </a:ext>
              </a:extLst>
            </p:cNvPr>
            <p:cNvGrpSpPr/>
            <p:nvPr/>
          </p:nvGrpSpPr>
          <p:grpSpPr>
            <a:xfrm>
              <a:off x="6257714" y="4637574"/>
              <a:ext cx="3035274" cy="2147006"/>
              <a:chOff x="6283283" y="4651821"/>
              <a:chExt cx="3035274" cy="2147006"/>
            </a:xfrm>
          </p:grpSpPr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0E7CE60-7737-9D02-8239-761EDE71FB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3976" y="4651821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33FF6991-DC24-4C11-5915-9409FF05AE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3283" y="4796861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0BFBC25-C735-56B0-B71C-ECE2CE5EA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7712" y="4920076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C9AEDB0-7BC7-0274-CD1E-59702E99116E}"/>
              </a:ext>
            </a:extLst>
          </p:cNvPr>
          <p:cNvSpPr/>
          <p:nvPr/>
        </p:nvSpPr>
        <p:spPr>
          <a:xfrm>
            <a:off x="7437072" y="333138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B4EF33F-FCCB-B337-2893-59E02C0E8375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DEF3CF2-3178-0AE7-5AE2-9C550F32FEFB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146793"/>
              <a:chOff x="7616428" y="662781"/>
              <a:chExt cx="3067844" cy="2146793"/>
            </a:xfrm>
          </p:grpSpPr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28DFD7BF-C884-4A00-770F-8C3DEF6C0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060" y="662781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>
                <a:extLst>
                  <a:ext uri="{FF2B5EF4-FFF2-40B4-BE49-F238E27FC236}">
                    <a16:creationId xmlns:a16="http://schemas.microsoft.com/office/drawing/2014/main" id="{ABA95F49-4035-C78A-F90F-2C17430609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80760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22D19C-8AED-C576-5EE0-6E0959708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6428" y="539014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89424D-986F-4F07-B3A2-A625A9B34FDA}"/>
              </a:ext>
            </a:extLst>
          </p:cNvPr>
          <p:cNvGrpSpPr/>
          <p:nvPr/>
        </p:nvGrpSpPr>
        <p:grpSpPr>
          <a:xfrm>
            <a:off x="6247760" y="2367918"/>
            <a:ext cx="3081545" cy="2300642"/>
            <a:chOff x="6246074" y="2436594"/>
            <a:chExt cx="3081545" cy="23006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FD0057F-62D6-E629-99A0-233486F50D7B}"/>
                </a:ext>
              </a:extLst>
            </p:cNvPr>
            <p:cNvGrpSpPr/>
            <p:nvPr/>
          </p:nvGrpSpPr>
          <p:grpSpPr>
            <a:xfrm>
              <a:off x="6254611" y="2436594"/>
              <a:ext cx="3073008" cy="2151752"/>
              <a:chOff x="6254611" y="2436594"/>
              <a:chExt cx="3073008" cy="2151752"/>
            </a:xfrm>
          </p:grpSpPr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4A2C2869-0B91-7845-29BB-C41ECE211A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9775" y="243659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6" name="Picture 18">
                <a:extLst>
                  <a:ext uri="{FF2B5EF4-FFF2-40B4-BE49-F238E27FC236}">
                    <a16:creationId xmlns:a16="http://schemas.microsoft.com/office/drawing/2014/main" id="{5BEAB325-3D0D-4902-4B4C-BC407A798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4611" y="258638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BB96C7A-F1EF-3088-2054-B1F7A4799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6074" y="2735271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59DEF5-80EF-11B3-FAC4-E9E9A7CFADF3}"/>
              </a:ext>
            </a:extLst>
          </p:cNvPr>
          <p:cNvGrpSpPr/>
          <p:nvPr/>
        </p:nvGrpSpPr>
        <p:grpSpPr>
          <a:xfrm>
            <a:off x="6218630" y="4518527"/>
            <a:ext cx="3069963" cy="2294057"/>
            <a:chOff x="6254611" y="4623948"/>
            <a:chExt cx="3069963" cy="22940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59A2BE-AC11-88B2-B147-781A61788DC3}"/>
                </a:ext>
              </a:extLst>
            </p:cNvPr>
            <p:cNvGrpSpPr/>
            <p:nvPr/>
          </p:nvGrpSpPr>
          <p:grpSpPr>
            <a:xfrm>
              <a:off x="6256730" y="4623948"/>
              <a:ext cx="3067844" cy="2116934"/>
              <a:chOff x="6253820" y="4527961"/>
              <a:chExt cx="3067844" cy="2116934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04E11AFC-D5EB-7251-3AB7-823CE54555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3820" y="452796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8" name="Picture 20">
                <a:extLst>
                  <a:ext uri="{FF2B5EF4-FFF2-40B4-BE49-F238E27FC236}">
                    <a16:creationId xmlns:a16="http://schemas.microsoft.com/office/drawing/2014/main" id="{D7E2E2A9-F88D-E6E4-84D9-DDA6686A29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4796" y="4671163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2C8FE5-88F6-C73C-224F-1C91FDC04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4611" y="491604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1E05CD-459D-DD68-6147-A7B85CD33962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136649" y="2417324"/>
            <a:chExt cx="3081545" cy="227384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67B82E-3C92-8858-9FB8-FB259412BAEC}"/>
                </a:ext>
              </a:extLst>
            </p:cNvPr>
            <p:cNvGrpSpPr/>
            <p:nvPr/>
          </p:nvGrpSpPr>
          <p:grpSpPr>
            <a:xfrm>
              <a:off x="9150350" y="2417324"/>
              <a:ext cx="3067844" cy="2130633"/>
              <a:chOff x="9150350" y="2623604"/>
              <a:chExt cx="3067844" cy="213063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15CC971C-C2EC-0FA9-D28B-CAFCDB5B49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2623604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6FEA77E9-1EA6-309F-9162-308AAA8D5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275227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E0C86141-8C83-25DC-020D-15BB54E3C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6649" y="2689199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20666E-AB0F-0E9E-FEBB-92A475B5E566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150350" y="4624443"/>
            <a:chExt cx="3067844" cy="22658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3B76B97-29D4-2700-4FD6-0AA75491A535}"/>
                </a:ext>
              </a:extLst>
            </p:cNvPr>
            <p:cNvGrpSpPr/>
            <p:nvPr/>
          </p:nvGrpSpPr>
          <p:grpSpPr>
            <a:xfrm>
              <a:off x="9150350" y="4624443"/>
              <a:ext cx="3067844" cy="2130235"/>
              <a:chOff x="9150350" y="4542077"/>
              <a:chExt cx="3067844" cy="2130235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184B44B7-3EE0-A287-CBE1-9E248EF335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542077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4" name="Picture 16">
                <a:extLst>
                  <a:ext uri="{FF2B5EF4-FFF2-40B4-BE49-F238E27FC236}">
                    <a16:creationId xmlns:a16="http://schemas.microsoft.com/office/drawing/2014/main" id="{D2EE28D3-0EBC-6865-F7E7-6472A5E7BF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67034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BD30F845-D14D-8725-2AE3-C0BF5C54B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0350" y="488830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5753613-ABEC-ACD9-DD56-5F4CD4D9FF7A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14112</TotalTime>
  <Words>572</Words>
  <Application>Microsoft Office PowerPoint</Application>
  <PresentationFormat>Widescreen</PresentationFormat>
  <Paragraphs>80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Office Theme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a040x200 relaxation</vt:lpstr>
      <vt:lpstr>a040x200 seed</vt:lpstr>
      <vt:lpstr>Zhulina JCP 1998</vt:lpstr>
      <vt:lpstr>Carrillo Langmuir 2009</vt:lpstr>
      <vt:lpstr>    X200            x170        x145       x130      x120    x100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119</cp:revision>
  <dcterms:created xsi:type="dcterms:W3CDTF">2023-07-26T17:49:20Z</dcterms:created>
  <dcterms:modified xsi:type="dcterms:W3CDTF">2024-09-14T00:03:45Z</dcterms:modified>
</cp:coreProperties>
</file>